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6" autoAdjust="0"/>
    <p:restoredTop sz="94660"/>
  </p:normalViewPr>
  <p:slideViewPr>
    <p:cSldViewPr snapToGrid="0" showGuides="1">
      <p:cViewPr varScale="1">
        <p:scale>
          <a:sx n="159" d="100"/>
          <a:sy n="159" d="100"/>
        </p:scale>
        <p:origin x="1716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931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5286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3071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06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2778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3727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04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6771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970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0238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6499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0D061-9A9D-4B08-AC09-8A50785952C3}" type="datetimeFigureOut">
              <a:rPr kumimoji="1" lang="ja-JP" altLang="en-US" smtClean="0"/>
              <a:t>2021/5/26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65C20-2CDB-42F6-B15B-E6D8721225B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2412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6854C2E-D367-4F06-BB5E-F6BCB20601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952" y="1433762"/>
            <a:ext cx="5638095" cy="39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773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F7D1DA7-735A-48AA-BEC7-D92CD8AF6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95" y="93228"/>
            <a:ext cx="4421641" cy="221082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8D95AD-5A57-4313-9291-90FB785BC744}"/>
              </a:ext>
            </a:extLst>
          </p:cNvPr>
          <p:cNvSpPr/>
          <p:nvPr/>
        </p:nvSpPr>
        <p:spPr>
          <a:xfrm>
            <a:off x="246645" y="252663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B5A6012-9FA7-4B7F-9030-BC6E42B69DAD}"/>
              </a:ext>
            </a:extLst>
          </p:cNvPr>
          <p:cNvSpPr txBox="1"/>
          <p:nvPr/>
        </p:nvSpPr>
        <p:spPr>
          <a:xfrm>
            <a:off x="306803" y="134171"/>
            <a:ext cx="4247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Primary and secondary Mangrove forest (a)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931CC1F-D725-4783-A653-59CF36C59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066" y="93228"/>
            <a:ext cx="4404678" cy="221082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FE199C-8337-455E-B82A-2B2E064F7244}"/>
              </a:ext>
            </a:extLst>
          </p:cNvPr>
          <p:cNvSpPr/>
          <p:nvPr/>
        </p:nvSpPr>
        <p:spPr>
          <a:xfrm>
            <a:off x="4743776" y="252663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65C03E8-81DD-4BC1-ABE5-7D47168661AC}"/>
              </a:ext>
            </a:extLst>
          </p:cNvPr>
          <p:cNvSpPr txBox="1"/>
          <p:nvPr/>
        </p:nvSpPr>
        <p:spPr>
          <a:xfrm>
            <a:off x="4803934" y="134171"/>
            <a:ext cx="2593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Watershed settlement (b)</a:t>
            </a:r>
            <a:endParaRPr kumimoji="1" lang="ja-JP" altLang="en-US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530BAAE7-B709-4B44-A750-CE2704BA66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95" y="2304047"/>
            <a:ext cx="4404678" cy="2227915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E11ED15-0804-4366-8D65-A0BDE14B7F59}"/>
              </a:ext>
            </a:extLst>
          </p:cNvPr>
          <p:cNvSpPr/>
          <p:nvPr/>
        </p:nvSpPr>
        <p:spPr>
          <a:xfrm>
            <a:off x="228597" y="2463483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2B70E97-50E7-44CA-9D86-B7086C03D33C}"/>
              </a:ext>
            </a:extLst>
          </p:cNvPr>
          <p:cNvSpPr txBox="1"/>
          <p:nvPr/>
        </p:nvSpPr>
        <p:spPr>
          <a:xfrm>
            <a:off x="301831" y="2344991"/>
            <a:ext cx="4279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Low-elevation area&lt;10m above sea level (c)</a:t>
            </a:r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159FCF35-9D3F-4537-85B6-393513ED3F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3463" y="2344991"/>
            <a:ext cx="4377281" cy="2197134"/>
          </a:xfrm>
          <a:prstGeom prst="rect">
            <a:avLst/>
          </a:prstGeom>
        </p:spPr>
      </p:pic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E8800E99-1B18-4EE1-8F0A-1A206C6FCFA9}"/>
              </a:ext>
            </a:extLst>
          </p:cNvPr>
          <p:cNvSpPr/>
          <p:nvPr/>
        </p:nvSpPr>
        <p:spPr>
          <a:xfrm>
            <a:off x="4743776" y="2475697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9EF0685-D00B-45D9-A47B-171D7C33D457}"/>
              </a:ext>
            </a:extLst>
          </p:cNvPr>
          <p:cNvSpPr txBox="1"/>
          <p:nvPr/>
        </p:nvSpPr>
        <p:spPr>
          <a:xfrm>
            <a:off x="4803934" y="2357205"/>
            <a:ext cx="182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Fishpond area (d)</a:t>
            </a:r>
            <a:endParaRPr kumimoji="1" lang="ja-JP" altLang="en-US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59F6CF64-8F16-4F47-A1D2-785DAA3401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2955" y="4583068"/>
            <a:ext cx="4421641" cy="224781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767525D-4C62-43E7-98A4-44708EB1271B}"/>
              </a:ext>
            </a:extLst>
          </p:cNvPr>
          <p:cNvSpPr/>
          <p:nvPr/>
        </p:nvSpPr>
        <p:spPr>
          <a:xfrm>
            <a:off x="2640255" y="4742503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3014D17-A8F3-4BA6-9493-15E00E46047B}"/>
              </a:ext>
            </a:extLst>
          </p:cNvPr>
          <p:cNvSpPr txBox="1"/>
          <p:nvPr/>
        </p:nvSpPr>
        <p:spPr>
          <a:xfrm>
            <a:off x="2700413" y="4624011"/>
            <a:ext cx="4133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Areas in which the annual precipitation will increase (e)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3844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BEDC1BC0-863F-4624-B023-E860A595E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68" y="225949"/>
            <a:ext cx="4469732" cy="22405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F77A75-AB65-4D41-9C8D-5F92547B66AE}"/>
              </a:ext>
            </a:extLst>
          </p:cNvPr>
          <p:cNvSpPr/>
          <p:nvPr/>
        </p:nvSpPr>
        <p:spPr>
          <a:xfrm>
            <a:off x="340865" y="445169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8DADB5E-8D1D-4375-8DFF-F7C0689B0A9A}"/>
              </a:ext>
            </a:extLst>
          </p:cNvPr>
          <p:cNvSpPr txBox="1"/>
          <p:nvPr/>
        </p:nvSpPr>
        <p:spPr>
          <a:xfrm>
            <a:off x="401023" y="326677"/>
            <a:ext cx="3655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Priority areas based on scenario 1 (a)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189F610-5B04-4888-B4D1-C96910AD4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17160"/>
            <a:ext cx="4492367" cy="2240526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CD353D-E513-40B6-9D04-0CAED91688BA}"/>
              </a:ext>
            </a:extLst>
          </p:cNvPr>
          <p:cNvSpPr txBox="1"/>
          <p:nvPr/>
        </p:nvSpPr>
        <p:spPr>
          <a:xfrm>
            <a:off x="4930913" y="385010"/>
            <a:ext cx="3666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Priority areas based on scenario 2 (b)</a:t>
            </a:r>
            <a:endParaRPr kumimoji="1" lang="ja-JP" alt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89166AD-E3FD-415C-B735-0159C1B27A23}"/>
              </a:ext>
            </a:extLst>
          </p:cNvPr>
          <p:cNvSpPr/>
          <p:nvPr/>
        </p:nvSpPr>
        <p:spPr>
          <a:xfrm>
            <a:off x="4810597" y="503502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2CE57B6-AD37-45D9-9729-0CCB413F3D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4521" y="2475263"/>
            <a:ext cx="4475380" cy="224052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B0EBEF0-FAFB-4380-97B4-544DB8C67110}"/>
              </a:ext>
            </a:extLst>
          </p:cNvPr>
          <p:cNvSpPr txBox="1"/>
          <p:nvPr/>
        </p:nvSpPr>
        <p:spPr>
          <a:xfrm>
            <a:off x="2843434" y="2639223"/>
            <a:ext cx="3642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Priority areas based on scenario 3 (c)</a:t>
            </a:r>
            <a:endParaRPr kumimoji="1"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BE526DB-F4AA-48A2-8A33-3B6A403CA9B1}"/>
              </a:ext>
            </a:extLst>
          </p:cNvPr>
          <p:cNvSpPr/>
          <p:nvPr/>
        </p:nvSpPr>
        <p:spPr>
          <a:xfrm>
            <a:off x="2723118" y="2757715"/>
            <a:ext cx="120316" cy="13234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6840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66</Words>
  <Application>Microsoft Office PowerPoint</Application>
  <PresentationFormat>画面に合わせる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9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A. ITAYA</dc:creator>
  <cp:lastModifiedBy>A. ITAYA</cp:lastModifiedBy>
  <cp:revision>7</cp:revision>
  <dcterms:created xsi:type="dcterms:W3CDTF">2021-05-26T05:54:15Z</dcterms:created>
  <dcterms:modified xsi:type="dcterms:W3CDTF">2021-05-26T06:15:54Z</dcterms:modified>
</cp:coreProperties>
</file>